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2235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584200" y="2159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5" name=""/>
          <p:cNvSpPr/>
          <p:nvPr/>
        </p:nvSpPr>
        <p:spPr>
          <a:xfrm>
            <a:off x="1049934" y="584200"/>
            <a:ext cx="1211072" cy="19812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7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1544015" y="2159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0" name=""/>
          <p:cNvCxnSpPr/>
          <p:nvPr/>
        </p:nvCxnSpPr>
        <p:spPr>
          <a:xfrm>
            <a:off x="795934" y="1231900"/>
            <a:ext cx="753668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90393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795934" y="1348886"/>
            <a:ext cx="748080" cy="826652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V="1">
            <a:off x="795934" y="1348886"/>
            <a:ext cx="753668" cy="83282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 flipV="1">
            <a:off x="795934" y="1826880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795934" y="2298700"/>
            <a:ext cx="74808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