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13300" cy="4787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318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57300"/>
            <a:ext cx="0" cy="508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14500"/>
            <a:ext cx="0" cy="508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803400"/>
            <a:ext cx="0" cy="34417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5113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501900"/>
            <a:ext cx="0" cy="1778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2882900"/>
            <a:ext cx="0" cy="8255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3911600"/>
            <a:ext cx="0" cy="1028699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895600" y="5143500"/>
            <a:ext cx="0" cy="1016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559300" y="787400"/>
            <a:ext cx="0" cy="44577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9933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993300"/>
                </a:solidFill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9933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993300"/>
                </a:solidFill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9933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993300"/>
                </a:solidFill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1342" y="8255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3365FF"/>
                </a:solidFill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066800"/>
            <a:ext cx="6159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3079" y="12382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008000"/>
                </a:solidFill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solidFill>
                  <a:srgbClr val="008000"/>
                </a:solidFill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631416" y="1841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3365FF"/>
                </a:solidFill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50950" y="2089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38502" y="2241550"/>
            <a:ext cx="1314196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008000"/>
                </a:solidFill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2264562" y="2622550"/>
            <a:ext cx="2745587" cy="1879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9933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895600" y="2622550"/>
            <a:ext cx="0" cy="5715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895600" y="2882900"/>
            <a:ext cx="0" cy="78105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559300" y="2622550"/>
            <a:ext cx="0" cy="10414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390468" y="29210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3365FF"/>
                </a:solidFill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901950" y="31559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04971" y="32893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3365FF"/>
                </a:solidFill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901950" y="3524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895600" y="3651250"/>
            <a:ext cx="0" cy="5715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895600" y="3911600"/>
            <a:ext cx="0" cy="60325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4559300" y="3651250"/>
            <a:ext cx="0" cy="863600"/>
          </a:xfrm>
          <a:prstGeom prst="line"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309012" y="39497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99B2FF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99B2FF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901950" y="39357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FF8080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2264562" y="3651250"/>
            <a:ext cx="2745587" cy="0"/>
          </a:xfrm>
          <a:prstGeom prst="line"/>
          <a:ln w="12700">
            <a:prstDash val="dot"/>
          </a:ln>
        </p:spPr>
        <p:style>
          <a:lnRef idx="1">
            <a:srgbClr val="9933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270912" y="26289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270912" y="26289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309012" y="26670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999900"/>
                </a:solidFill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759227" y="26670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solidFill>
                  <a:srgbClr val="008000"/>
                </a:solidFill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2270912" y="36576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270912" y="36576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CC66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309012" y="36957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999900"/>
                </a:solidFill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759227" y="36957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solidFill>
                  <a:srgbClr val="008000"/>
                </a:solidFill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845335" y="45466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3365FF"/>
                </a:solidFill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50950" y="47942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477719" y="49276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3365FF"/>
                </a:solidFill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041900"/>
            <a:ext cx="1779219" cy="0"/>
          </a:xfrm>
          <a:prstGeom prst="line"/>
          <a:ln w="12700">
            <a:prstDash val="dot"/>
          </a:ln>
        </p:spPr>
        <p:style>
          <a:lnRef idx="1">
            <a:srgbClr val="9933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3249980" y="5041900"/>
            <a:ext cx="1779219" cy="0"/>
          </a:xfrm>
          <a:prstGeom prst="line"/>
          <a:ln w="12700">
            <a:prstDash val="dot"/>
          </a:ln>
        </p:spPr>
        <p:style>
          <a:lnRef idx="1">
            <a:srgbClr val="9933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