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305300" cy="1524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43000" y="787400"/>
            <a:ext cx="0" cy="1193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3302000" y="787400"/>
            <a:ext cx="0" cy="1193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3556000" y="787400"/>
            <a:ext cx="0" cy="1193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064000" y="787400"/>
            <a:ext cx="0" cy="1193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041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3200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34671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3962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1" name=""/>
          <p:cNvSpPr/>
          <p:nvPr/>
        </p:nvSpPr>
        <p:spPr>
          <a:xfrm>
            <a:off x="1563649" y="825500"/>
            <a:ext cx="12224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far apart</a:t>
            </a:r>
          </a:p>
        </p:txBody>
      </p:sp>
      <p:cxnSp>
        <p:nvCxnSpPr>
          <p:cNvPr id="12" name=""/>
          <p:cNvCxnSpPr/>
          <p:nvPr/>
        </p:nvCxnSpPr>
        <p:spPr>
          <a:xfrm>
            <a:off x="1149350" y="1060450"/>
            <a:ext cx="2146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692150" y="1212850"/>
            <a:ext cx="3822700" cy="63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692150" y="1847850"/>
            <a:ext cx="3822700" cy="63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